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9"/>
  </p:notesMasterIdLst>
  <p:sldIdLst>
    <p:sldId id="859" r:id="rId2"/>
    <p:sldId id="1140" r:id="rId3"/>
    <p:sldId id="1142" r:id="rId4"/>
    <p:sldId id="1158" r:id="rId5"/>
    <p:sldId id="1143" r:id="rId6"/>
    <p:sldId id="1155" r:id="rId7"/>
    <p:sldId id="1156" r:id="rId8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51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七年级 浙江专版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第三部分  提优冲刺篇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冲刺训练　</a:t>
            </a:r>
            <a:r>
              <a:rPr lang="en-US" altLang="zh-CN" sz="4800" b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5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350621"/>
            <a:ext cx="11485848" cy="576248"/>
          </a:xfrm>
        </p:spPr>
        <p:txBody>
          <a:bodyPr/>
          <a:lstStyle/>
          <a:p>
            <a:r>
              <a:rPr lang="en-US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主要介绍了三位学生最喜欢的艺术形式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</a:rPr>
              <a:t>——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宋词、油纸伞和点茶。</a:t>
            </a:r>
            <a:endParaRPr lang="zh-CN" altLang="en-US" dirty="0"/>
          </a:p>
        </p:txBody>
      </p:sp>
      <p:pic>
        <p:nvPicPr>
          <p:cNvPr id="5" name="语篇导航-DA.eps" descr="id:214748703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527144" y="2481000"/>
            <a:ext cx="1580007" cy="385572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7348" y="908720"/>
            <a:ext cx="10895714" cy="13550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Students at our school show their favourite art forms in handmade papers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Let’s see some of them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gyh149.jpg"/>
          <p:cNvPicPr/>
          <p:nvPr/>
        </p:nvPicPr>
        <p:blipFill>
          <a:blip r:embed="rId2"/>
          <a:stretch>
            <a:fillRect/>
          </a:stretch>
        </p:blipFill>
        <p:spPr>
          <a:xfrm>
            <a:off x="10055646" y="2420888"/>
            <a:ext cx="1695450" cy="1207135"/>
          </a:xfrm>
          <a:prstGeom prst="rect">
            <a:avLst/>
          </a:prstGeom>
        </p:spPr>
      </p:pic>
      <p:pic>
        <p:nvPicPr>
          <p:cNvPr id="5" name="gyh150.jpg"/>
          <p:cNvPicPr/>
          <p:nvPr/>
        </p:nvPicPr>
        <p:blipFill>
          <a:blip r:embed="rId3"/>
          <a:stretch>
            <a:fillRect/>
          </a:stretch>
        </p:blipFill>
        <p:spPr>
          <a:xfrm>
            <a:off x="10150896" y="4365104"/>
            <a:ext cx="1504950" cy="1002030"/>
          </a:xfrm>
          <a:prstGeom prst="rect">
            <a:avLst/>
          </a:prstGeom>
        </p:spPr>
      </p:pic>
      <p:graphicFrame>
        <p:nvGraphicFramePr>
          <p:cNvPr id="2" name="表格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69362468"/>
              </p:ext>
            </p:extLst>
          </p:nvPr>
        </p:nvGraphicFramePr>
        <p:xfrm>
          <a:off x="478582" y="1916832"/>
          <a:ext cx="11368120" cy="3840480"/>
        </p:xfrm>
        <a:graphic>
          <a:graphicData uri="http://schemas.openxmlformats.org/drawingml/2006/table">
            <a:tbl>
              <a:tblPr firstRow="1" firstCol="1" bandRow="1"/>
              <a:tblGrid>
                <a:gridCol w="9517392">
                  <a:extLst>
                    <a:ext uri="{9D8B030D-6E8A-4147-A177-3AD203B41FA5}">
                      <a16:colId xmlns:a16="http://schemas.microsoft.com/office/drawing/2014/main" val="1067574880"/>
                    </a:ext>
                  </a:extLst>
                </a:gridCol>
                <a:gridCol w="1850728">
                  <a:extLst>
                    <a:ext uri="{9D8B030D-6E8A-4147-A177-3AD203B41FA5}">
                      <a16:colId xmlns:a16="http://schemas.microsoft.com/office/drawing/2014/main" val="2817547345"/>
                    </a:ext>
                  </a:extLst>
                </a:gridCol>
              </a:tblGrid>
              <a:tr h="754327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130800" algn="l"/>
                        </a:tabLs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Ci of Song Dynasty is very famous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Many great poets lived at that time, such as Su Shi and Li Qingzhao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We can read different topics like love and homesickness through Ci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That’s why I love it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13080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Li Yuqi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2918" marR="2291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13080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77355649"/>
                  </a:ext>
                </a:extLst>
              </a:tr>
              <a:tr h="754327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130800" algn="l"/>
                        </a:tabLs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 love Chinese oil-paper umbrellas not because they can protect people from rain or sunlight, but because they show poetic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诗意的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beauty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13080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Wang Ziyi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2918" marR="2291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13080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8872782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00779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yh151.jpg"/>
          <p:cNvPicPr/>
          <p:nvPr/>
        </p:nvPicPr>
        <p:blipFill>
          <a:blip r:embed="rId2"/>
          <a:stretch>
            <a:fillRect/>
          </a:stretch>
        </p:blipFill>
        <p:spPr>
          <a:xfrm>
            <a:off x="9983638" y="2276872"/>
            <a:ext cx="1428750" cy="1228090"/>
          </a:xfrm>
          <a:prstGeom prst="rect">
            <a:avLst/>
          </a:prstGeom>
        </p:spPr>
      </p:pic>
      <p:graphicFrame>
        <p:nvGraphicFramePr>
          <p:cNvPr id="2" name="表格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14926927"/>
              </p:ext>
            </p:extLst>
          </p:nvPr>
        </p:nvGraphicFramePr>
        <p:xfrm>
          <a:off x="373075" y="1916832"/>
          <a:ext cx="11368120" cy="2194560"/>
        </p:xfrm>
        <a:graphic>
          <a:graphicData uri="http://schemas.openxmlformats.org/drawingml/2006/table">
            <a:tbl>
              <a:tblPr firstRow="1" firstCol="1" bandRow="1"/>
              <a:tblGrid>
                <a:gridCol w="9517392">
                  <a:extLst>
                    <a:ext uri="{9D8B030D-6E8A-4147-A177-3AD203B41FA5}">
                      <a16:colId xmlns:a16="http://schemas.microsoft.com/office/drawing/2014/main" val="1067574880"/>
                    </a:ext>
                  </a:extLst>
                </a:gridCol>
                <a:gridCol w="1850728">
                  <a:extLst>
                    <a:ext uri="{9D8B030D-6E8A-4147-A177-3AD203B41FA5}">
                      <a16:colId xmlns:a16="http://schemas.microsoft.com/office/drawing/2014/main" val="2817547345"/>
                    </a:ext>
                  </a:extLst>
                </a:gridCol>
              </a:tblGrid>
              <a:tr h="754327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130800" algn="l"/>
                        </a:tabLs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 like Tea Whisking, a tea art from Song Dynasty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People “draw” beautiful pictures on the tea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 like it because it mixes tradition and fun together, which is very creative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13080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Chen Xi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2918" marR="2291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13080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5702734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81991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                    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Which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 the following is Chen Xi’s opinion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 Song Dynasty is very famous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Whisking from Song Dynasty is creative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Chinese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oil-paper umbrellas are beautiful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students’ handmade papers are amazing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79448" y="878155"/>
            <a:ext cx="3853604" cy="399903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910630" y="861828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B</a:t>
            </a:r>
            <a:endParaRPr lang="zh-CN" altLang="en-US" dirty="0"/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3544956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细节理解题。根据表格第三列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 like Dian Cha, a tea art from Song Dynasty. People ‘draw’ beautiful pictures on the tea. I like it because it mixes tradition and fun together, which is very creative.”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宋朝的点茶很有创意。故选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089954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can we know from the passage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 Qingzhao is a famous poet of Tang Dynasty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Wang Ziyi thinks that Tea Whisking is an creative tea art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Ci has many different topics like love and homesickness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Oil-paper umbrellas can only protect people from rain or sunlight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855874" y="865590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C</a:t>
            </a:r>
            <a:endParaRPr lang="zh-CN" altLang="en-US" dirty="0"/>
          </a:p>
        </p:txBody>
      </p:sp>
      <p:sp>
        <p:nvSpPr>
          <p:cNvPr id="4" name="内容占位符 2"/>
          <p:cNvSpPr txBox="1">
            <a:spLocks/>
          </p:cNvSpPr>
          <p:nvPr/>
        </p:nvSpPr>
        <p:spPr bwMode="auto">
          <a:xfrm>
            <a:off x="360854" y="3544956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细节理解题。根据表格第一中列的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“We can read different topics like love and homesickness through Ci. That’s why I love it.”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词有很多不同的主题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比如爱和乡愁。故选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705555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                  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Where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 we read this passage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From a magazine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From a storybook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From a science book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From a school newspaper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98181" y="879215"/>
            <a:ext cx="3620705" cy="427930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899004" y="879215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D</a:t>
            </a:r>
            <a:endParaRPr lang="zh-CN" altLang="en-US" dirty="0"/>
          </a:p>
        </p:txBody>
      </p:sp>
      <p:sp>
        <p:nvSpPr>
          <p:cNvPr id="5" name="内容占位符 3"/>
          <p:cNvSpPr txBox="1">
            <a:spLocks/>
          </p:cNvSpPr>
          <p:nvPr/>
        </p:nvSpPr>
        <p:spPr bwMode="auto">
          <a:xfrm>
            <a:off x="360854" y="3544956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文章出处题。根据第一段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“Students at our school show their favourite art forms in handmade papers. Let’s see some of them.”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可推知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我们可以从学校的报纸上读到这篇文章。故选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341733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432</TotalTime>
  <Words>461</Words>
  <Application>Microsoft Office PowerPoint</Application>
  <PresentationFormat>自定义</PresentationFormat>
  <Paragraphs>34</Paragraphs>
  <Slides>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5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308124803@qq.com</cp:lastModifiedBy>
  <cp:revision>449</cp:revision>
  <dcterms:created xsi:type="dcterms:W3CDTF">2020-11-06T05:24:00Z</dcterms:created>
  <dcterms:modified xsi:type="dcterms:W3CDTF">2025-09-17T19:58:02Z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